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DD7D4-ABB2-42C9-9724-75C81DA8B471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58EA4-AF1E-4C61-9002-B0D71352FB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latin typeface="Kristen ITC" pitchFamily="66" charset="0"/>
              </a:rPr>
              <a:t>Copiez et finissez les phrases: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1371600"/>
            <a:ext cx="4724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Aujourd’hui,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j’attrape </a:t>
            </a:r>
            <a:r>
              <a:rPr lang="fr-FR" sz="4000" b="1" dirty="0" smtClean="0">
                <a:latin typeface="Kristen ITC" pitchFamily="66" charset="0"/>
              </a:rPr>
              <a:t>un coup de _________.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4495800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Hier,</a:t>
            </a:r>
            <a:r>
              <a:rPr lang="fr-FR" sz="4000" b="1" dirty="0" smtClean="0"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j’ai eu </a:t>
            </a:r>
            <a:r>
              <a:rPr lang="fr-FR" sz="4000" b="1" dirty="0" smtClean="0">
                <a:latin typeface="Kristen ITC" pitchFamily="66" charset="0"/>
              </a:rPr>
              <a:t>le _________.</a:t>
            </a:r>
            <a:endParaRPr lang="fr-FR" sz="4000" b="1" dirty="0">
              <a:latin typeface="Kristen ITC" pitchFamily="66" charset="0"/>
            </a:endParaRPr>
          </a:p>
        </p:txBody>
      </p:sp>
      <p:pic>
        <p:nvPicPr>
          <p:cNvPr id="12294" name="Picture 6" descr="http://iv7worldwide.com/iv7blog/wp-content/uploads/2010/07/sunbu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1"/>
            <a:ext cx="3586934" cy="2514600"/>
          </a:xfrm>
          <a:prstGeom prst="rect">
            <a:avLst/>
          </a:prstGeom>
          <a:noFill/>
        </p:spPr>
      </p:pic>
      <p:pic>
        <p:nvPicPr>
          <p:cNvPr id="12296" name="Picture 8" descr="http://www.solarnavigator.net/images/sea_sick_railing_cart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429000"/>
            <a:ext cx="3238500" cy="3228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latin typeface="Kristen ITC" pitchFamily="66" charset="0"/>
              </a:rPr>
              <a:t>Copiez et finissez les phrases: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1371600"/>
            <a:ext cx="472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Ce matin,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il fait </a:t>
            </a:r>
            <a:r>
              <a:rPr lang="fr-FR" sz="4000" b="1" dirty="0" smtClean="0">
                <a:latin typeface="Kristen ITC" pitchFamily="66" charset="0"/>
              </a:rPr>
              <a:t>de la _________.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4495800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Hier matin,</a:t>
            </a:r>
            <a:r>
              <a:rPr lang="fr-FR" sz="4000" b="1" dirty="0" smtClean="0"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il a fait </a:t>
            </a:r>
            <a:r>
              <a:rPr lang="fr-FR" sz="4000" b="1" dirty="0" smtClean="0">
                <a:latin typeface="Kristen ITC" pitchFamily="66" charset="0"/>
              </a:rPr>
              <a:t>de l’ _________.</a:t>
            </a:r>
            <a:endParaRPr lang="fr-FR" sz="4000" b="1" dirty="0">
              <a:latin typeface="Kristen ITC" pitchFamily="66" charset="0"/>
            </a:endParaRPr>
          </a:p>
        </p:txBody>
      </p:sp>
      <p:pic>
        <p:nvPicPr>
          <p:cNvPr id="15362" name="Picture 2" descr="http://www.bugbog.com/images/main/france_pictures/france_travel_guide_hi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90600"/>
            <a:ext cx="3352800" cy="2232965"/>
          </a:xfrm>
          <a:prstGeom prst="rect">
            <a:avLst/>
          </a:prstGeom>
          <a:noFill/>
        </p:spPr>
      </p:pic>
      <p:pic>
        <p:nvPicPr>
          <p:cNvPr id="15364" name="Picture 4" descr="http://www.pyb.co.uk/images/courses/intro-shots/rock-climb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86200"/>
            <a:ext cx="377190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latin typeface="Kristen ITC" pitchFamily="66" charset="0"/>
              </a:rPr>
              <a:t>Copiez et finissez les phrases: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1371600"/>
            <a:ext cx="533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Cet après-midi,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nous faisons </a:t>
            </a:r>
            <a:r>
              <a:rPr lang="fr-FR" sz="4000" b="1" dirty="0" smtClean="0">
                <a:latin typeface="Kristen ITC" pitchFamily="66" charset="0"/>
              </a:rPr>
              <a:t>de la ______.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4495800"/>
            <a:ext cx="5181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Hier après-midi,</a:t>
            </a:r>
            <a:r>
              <a:rPr lang="fr-FR" sz="4000" b="1" dirty="0" smtClean="0"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nous avons fait </a:t>
            </a:r>
            <a:r>
              <a:rPr lang="fr-FR" sz="4000" b="1" dirty="0" smtClean="0">
                <a:latin typeface="Kristen ITC" pitchFamily="66" charset="0"/>
              </a:rPr>
              <a:t>une _________.</a:t>
            </a:r>
            <a:endParaRPr lang="fr-FR" sz="4000" b="1" dirty="0">
              <a:latin typeface="Kristen ITC" pitchFamily="66" charset="0"/>
            </a:endParaRPr>
          </a:p>
        </p:txBody>
      </p:sp>
      <p:pic>
        <p:nvPicPr>
          <p:cNvPr id="17414" name="Picture 6" descr="http://static.howstuffworks.com/gif/scuba-reefdive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38200"/>
            <a:ext cx="2819400" cy="2678430"/>
          </a:xfrm>
          <a:prstGeom prst="rect">
            <a:avLst/>
          </a:prstGeom>
          <a:noFill/>
        </p:spPr>
      </p:pic>
      <p:pic>
        <p:nvPicPr>
          <p:cNvPr id="17416" name="Picture 8" descr="http://www.robertshawaii.com/images/activities/NS-Shark-Adv-BOA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114800"/>
            <a:ext cx="2997200" cy="2247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latin typeface="Kristen ITC" pitchFamily="66" charset="0"/>
              </a:rPr>
              <a:t>Copiez et finissez les phrases: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1371600"/>
            <a:ext cx="533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Ce soir,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vous mangez </a:t>
            </a:r>
            <a:r>
              <a:rPr lang="fr-FR" sz="4000" b="1" dirty="0" smtClean="0">
                <a:latin typeface="Kristen ITC" pitchFamily="66" charset="0"/>
              </a:rPr>
              <a:t>au _______.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4495800"/>
            <a:ext cx="5181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Hier soir,</a:t>
            </a:r>
            <a:r>
              <a:rPr lang="fr-FR" sz="4000" b="1" dirty="0" smtClean="0"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vous avez attendu </a:t>
            </a:r>
            <a:r>
              <a:rPr lang="fr-FR" sz="4000" b="1" dirty="0" smtClean="0">
                <a:latin typeface="Kristen ITC" pitchFamily="66" charset="0"/>
              </a:rPr>
              <a:t>vos amis au _________.</a:t>
            </a:r>
            <a:endParaRPr lang="fr-FR" sz="4000" b="1" dirty="0">
              <a:latin typeface="Kristen ITC" pitchFamily="66" charset="0"/>
            </a:endParaRPr>
          </a:p>
        </p:txBody>
      </p:sp>
      <p:pic>
        <p:nvPicPr>
          <p:cNvPr id="17410" name="Picture 2" descr="http://media-cdn.tripadvisor.com/media/photo-s/01/0f/1b/97/le-sud-restaur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3327200" cy="2492375"/>
          </a:xfrm>
          <a:prstGeom prst="rect">
            <a:avLst/>
          </a:prstGeom>
          <a:noFill/>
        </p:spPr>
      </p:pic>
      <p:pic>
        <p:nvPicPr>
          <p:cNvPr id="17412" name="Picture 4" descr="http://i.thisislondon.co.uk/i/pix/2008/04/20a_14_cafe-royal_415x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3962400"/>
            <a:ext cx="3492904" cy="2314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latin typeface="Kristen ITC" pitchFamily="66" charset="0"/>
              </a:rPr>
              <a:t>Copiez et finissez les phrases: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1371600"/>
            <a:ext cx="533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Cette année,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ils visitent </a:t>
            </a:r>
            <a:r>
              <a:rPr lang="fr-FR" sz="4000" b="1" dirty="0" smtClean="0">
                <a:latin typeface="Kristen ITC" pitchFamily="66" charset="0"/>
              </a:rPr>
              <a:t>la _______.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4495800"/>
            <a:ext cx="5181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L’année dernière,</a:t>
            </a:r>
            <a:r>
              <a:rPr lang="fr-FR" sz="4000" b="1" dirty="0" smtClean="0"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ils ont visité </a:t>
            </a:r>
            <a:r>
              <a:rPr lang="fr-FR" sz="4000" b="1" dirty="0" smtClean="0">
                <a:latin typeface="Kristen ITC" pitchFamily="66" charset="0"/>
              </a:rPr>
              <a:t>un _________.</a:t>
            </a:r>
            <a:endParaRPr lang="fr-FR" sz="4000" b="1" dirty="0">
              <a:latin typeface="Kristen ITC" pitchFamily="66" charset="0"/>
            </a:endParaRPr>
          </a:p>
        </p:txBody>
      </p:sp>
      <p:pic>
        <p:nvPicPr>
          <p:cNvPr id="19458" name="Picture 2" descr="http://static.howstuffworks.com/gif/eiffel-tower-landmark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2819400" cy="2304860"/>
          </a:xfrm>
          <a:prstGeom prst="rect">
            <a:avLst/>
          </a:prstGeom>
          <a:noFill/>
        </p:spPr>
      </p:pic>
      <p:pic>
        <p:nvPicPr>
          <p:cNvPr id="19460" name="Picture 4" descr="http://www.funnytheworld.com/2009/Jun/Louv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86200"/>
            <a:ext cx="3415126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latin typeface="Kristen ITC" pitchFamily="66" charset="0"/>
              </a:rPr>
              <a:t>Copiez et finissez les phrases: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0" y="1371600"/>
            <a:ext cx="472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Ce mois,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je fais </a:t>
            </a:r>
            <a:r>
              <a:rPr lang="fr-FR" sz="4000" b="1" dirty="0" smtClean="0">
                <a:latin typeface="Kristen ITC" pitchFamily="66" charset="0"/>
              </a:rPr>
              <a:t>du _________.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62400" y="4495800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Le mois dernier,</a:t>
            </a:r>
            <a:r>
              <a:rPr lang="fr-FR" sz="4000" b="1" dirty="0" smtClean="0"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j’ai fait </a:t>
            </a:r>
            <a:r>
              <a:rPr lang="fr-FR" sz="4000" b="1" dirty="0" smtClean="0">
                <a:latin typeface="Kristen ITC" pitchFamily="66" charset="0"/>
              </a:rPr>
              <a:t>du _________.</a:t>
            </a:r>
            <a:endParaRPr lang="fr-FR" sz="4000" b="1" dirty="0">
              <a:latin typeface="Kristen ITC" pitchFamily="66" charset="0"/>
            </a:endParaRPr>
          </a:p>
        </p:txBody>
      </p:sp>
      <p:pic>
        <p:nvPicPr>
          <p:cNvPr id="9" name="Picture 2" descr="http://www.ndorfin.co.za/uploaded/snowboard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14400"/>
            <a:ext cx="3467100" cy="2438400"/>
          </a:xfrm>
          <a:prstGeom prst="rect">
            <a:avLst/>
          </a:prstGeom>
          <a:noFill/>
        </p:spPr>
      </p:pic>
      <p:pic>
        <p:nvPicPr>
          <p:cNvPr id="10" name="Picture 4" descr="http://www.tropicalcruise.co.uk/images/general/maldives-surfing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505200"/>
            <a:ext cx="2057400" cy="30218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latin typeface="Kristen ITC" pitchFamily="66" charset="0"/>
              </a:rPr>
              <a:t>Copiez et finissez les phrases: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0" y="1371600"/>
            <a:ext cx="533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Cette semaine,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tu fais </a:t>
            </a:r>
            <a:r>
              <a:rPr lang="fr-FR" sz="4000" b="1" dirty="0" smtClean="0">
                <a:latin typeface="Kristen ITC" pitchFamily="66" charset="0"/>
              </a:rPr>
              <a:t>les __________.</a:t>
            </a:r>
            <a:endParaRPr lang="fr-FR" sz="4000" b="1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62400" y="4495800"/>
            <a:ext cx="5181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B050"/>
                </a:solidFill>
                <a:latin typeface="Kristen ITC" pitchFamily="66" charset="0"/>
              </a:rPr>
              <a:t>La semaine dernière,</a:t>
            </a:r>
            <a:r>
              <a:rPr lang="fr-FR" sz="4000" b="1" dirty="0" smtClean="0"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tu n’as pas fait </a:t>
            </a:r>
            <a:r>
              <a:rPr lang="fr-FR" sz="4000" b="1" dirty="0" smtClean="0">
                <a:latin typeface="Kristen ITC" pitchFamily="66" charset="0"/>
              </a:rPr>
              <a:t>les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 </a:t>
            </a:r>
            <a:r>
              <a:rPr lang="fr-FR" sz="4000" b="1" dirty="0" smtClean="0">
                <a:latin typeface="Kristen ITC" pitchFamily="66" charset="0"/>
              </a:rPr>
              <a:t>_________.</a:t>
            </a:r>
            <a:endParaRPr lang="fr-FR" sz="4000" b="1" dirty="0">
              <a:latin typeface="Kristen ITC" pitchFamily="66" charset="0"/>
            </a:endParaRPr>
          </a:p>
        </p:txBody>
      </p:sp>
      <p:pic>
        <p:nvPicPr>
          <p:cNvPr id="21506" name="Picture 2" descr="http://www.ecs.umass.edu/cee/reckhow/courses/ERK/ERKhw/images/homework5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362200"/>
            <a:ext cx="3581400" cy="2364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153</Words>
  <Application>Microsoft Office PowerPoint</Application>
  <PresentationFormat>On-screen Show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7</cp:revision>
  <dcterms:created xsi:type="dcterms:W3CDTF">2010-11-15T13:14:40Z</dcterms:created>
  <dcterms:modified xsi:type="dcterms:W3CDTF">2010-11-15T18:11:33Z</dcterms:modified>
</cp:coreProperties>
</file>